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61" r:id="rId4"/>
    <p:sldId id="265" r:id="rId5"/>
    <p:sldId id="257" r:id="rId6"/>
    <p:sldId id="258" r:id="rId7"/>
    <p:sldId id="259" r:id="rId8"/>
    <p:sldId id="262"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6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1974DF9-AD47-4691-BA21-BBFCE3637A9A}" type="slidenum">
              <a:rPr kumimoji="0" lang="en-US" smtClean="0"/>
              <a:pPr eaLnBrk="1" latinLnBrk="0" hangingPunct="1"/>
              <a:t>‹#›</a:t>
            </a:fld>
            <a:endParaRPr kumimoji="0"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1974DF9-AD47-4691-BA21-BBFCE3637A9A}"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2/28/2011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a:p>
        </p:txBody>
      </p:sp>
      <p:sp>
        <p:nvSpPr>
          <p:cNvPr id="7" name="Slide Number Placeholder 6"/>
          <p:cNvSpPr>
            <a:spLocks noGrp="1"/>
          </p:cNvSpPr>
          <p:nvPr>
            <p:ph type="sldNum" sz="quarter" idx="12"/>
          </p:nvPr>
        </p:nvSpPr>
        <p:spPr>
          <a:xfrm>
            <a:off x="146304" y="6208776"/>
            <a:ext cx="457200" cy="457200"/>
          </a:xfrm>
        </p:spPr>
        <p:txBody>
          <a:bodyPr/>
          <a:lstStyle/>
          <a:p>
            <a:fld id="{91974DF9-AD47-4691-BA21-BBFCE3637A9A}" type="slidenum">
              <a:rPr kumimoji="0" lang="en-US" smtClean="0"/>
              <a:pPr eaLnBrk="1" latinLnBrk="0" hangingPunct="1"/>
              <a:t>‹#›</a:t>
            </a:fld>
            <a:endParaRPr kumimoji="0"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eaLnBrk="1" latinLnBrk="0" hangingPunct="1"/>
            <a:fld id="{C699CB88-5E1A-4FAC-892A-60949ACB1F6F}" type="datetimeFigureOut">
              <a:rPr lang="en-US" smtClean="0"/>
              <a:pPr eaLnBrk="1" latinLnBrk="0" hangingPunct="1"/>
              <a:t>2/28/2011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1974DF9-AD47-4691-BA21-BBFCE3637A9A}" type="slidenum">
              <a:rPr kumimoji="0" lang="en-US" smtClean="0"/>
              <a:pPr eaLnBrk="1" latinLnBrk="0" hangingPunct="1"/>
              <a:t>‹#›</a:t>
            </a:fld>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943599"/>
          </a:xfrm>
        </p:spPr>
        <p:txBody>
          <a:bodyPr>
            <a:normAutofit fontScale="90000"/>
          </a:bodyPr>
          <a:lstStyle/>
          <a:p>
            <a:r>
              <a:rPr lang="en-US" sz="6600" dirty="0"/>
              <a:t/>
            </a:r>
            <a:br>
              <a:rPr lang="en-US" sz="6600" dirty="0"/>
            </a:br>
            <a:r>
              <a:rPr lang="en-US" sz="6600" dirty="0" smtClean="0">
                <a:solidFill>
                  <a:schemeClr val="tx1"/>
                </a:solidFill>
              </a:rPr>
              <a:t>Speaking Foolishly</a:t>
            </a:r>
            <a:br>
              <a:rPr lang="en-US" sz="6600" dirty="0" smtClean="0">
                <a:solidFill>
                  <a:schemeClr val="tx1"/>
                </a:solidFill>
              </a:rPr>
            </a:br>
            <a:r>
              <a:rPr lang="en-US" sz="6600" dirty="0" smtClean="0">
                <a:solidFill>
                  <a:schemeClr val="tx1"/>
                </a:solidFill>
              </a:rPr>
              <a:t/>
            </a:r>
            <a:br>
              <a:rPr lang="en-US" sz="6600" dirty="0" smtClean="0">
                <a:solidFill>
                  <a:schemeClr val="tx1"/>
                </a:solidFill>
              </a:rPr>
            </a:br>
            <a:r>
              <a:rPr lang="en-US" sz="6600" dirty="0" smtClean="0">
                <a:solidFill>
                  <a:schemeClr val="tx1"/>
                </a:solidFill>
              </a:rPr>
              <a:t>Job 2:9-10</a:t>
            </a:r>
            <a:br>
              <a:rPr lang="en-US" sz="6600" dirty="0" smtClean="0">
                <a:solidFill>
                  <a:schemeClr val="tx1"/>
                </a:solidFill>
              </a:rPr>
            </a:br>
            <a:r>
              <a:rPr lang="en-US" sz="6600" dirty="0" smtClean="0"/>
              <a:t/>
            </a:r>
            <a:br>
              <a:rPr lang="en-US" sz="6600" dirty="0" smtClean="0"/>
            </a:br>
            <a:endParaRPr lang="en-US" sz="6600" dirty="0"/>
          </a:p>
        </p:txBody>
      </p:sp>
    </p:spTree>
    <p:extLst>
      <p:ext uri="{BB962C8B-B14F-4D97-AF65-F5344CB8AC3E}">
        <p14:creationId xmlns:p14="http://schemas.microsoft.com/office/powerpoint/2010/main" val="18955105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943599"/>
          </a:xfrm>
        </p:spPr>
        <p:txBody>
          <a:bodyPr>
            <a:normAutofit fontScale="90000"/>
          </a:bodyPr>
          <a:lstStyle/>
          <a:p>
            <a:r>
              <a:rPr lang="en-US" sz="6600" dirty="0"/>
              <a:t/>
            </a:r>
            <a:br>
              <a:rPr lang="en-US" sz="6600" dirty="0"/>
            </a:br>
            <a:r>
              <a:rPr lang="en-US" sz="6600" dirty="0" smtClean="0">
                <a:solidFill>
                  <a:schemeClr val="tx1"/>
                </a:solidFill>
              </a:rPr>
              <a:t>Speaking Foolishly</a:t>
            </a:r>
            <a:br>
              <a:rPr lang="en-US" sz="6600" dirty="0" smtClean="0">
                <a:solidFill>
                  <a:schemeClr val="tx1"/>
                </a:solidFill>
              </a:rPr>
            </a:br>
            <a:r>
              <a:rPr lang="en-US" sz="6600" dirty="0" smtClean="0">
                <a:solidFill>
                  <a:schemeClr val="tx1"/>
                </a:solidFill>
              </a:rPr>
              <a:t/>
            </a:r>
            <a:br>
              <a:rPr lang="en-US" sz="6600" dirty="0" smtClean="0">
                <a:solidFill>
                  <a:schemeClr val="tx1"/>
                </a:solidFill>
              </a:rPr>
            </a:br>
            <a:r>
              <a:rPr lang="en-US" sz="6600" dirty="0" smtClean="0">
                <a:solidFill>
                  <a:schemeClr val="tx1"/>
                </a:solidFill>
              </a:rPr>
              <a:t>Job 2:9-10</a:t>
            </a:r>
            <a:br>
              <a:rPr lang="en-US" sz="6600" dirty="0" smtClean="0">
                <a:solidFill>
                  <a:schemeClr val="tx1"/>
                </a:solidFill>
              </a:rPr>
            </a:br>
            <a:r>
              <a:rPr lang="en-US" sz="6600" dirty="0" smtClean="0"/>
              <a:t/>
            </a:r>
            <a:br>
              <a:rPr lang="en-US" sz="6600" dirty="0" smtClean="0"/>
            </a:br>
            <a:endParaRPr lang="en-US" sz="6600" dirty="0"/>
          </a:p>
        </p:txBody>
      </p:sp>
    </p:spTree>
    <p:extLst>
      <p:ext uri="{BB962C8B-B14F-4D97-AF65-F5344CB8AC3E}">
        <p14:creationId xmlns:p14="http://schemas.microsoft.com/office/powerpoint/2010/main" val="2686422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Job</a:t>
            </a:r>
            <a:endParaRPr lang="en-US" dirty="0">
              <a:solidFill>
                <a:schemeClr val="tx1"/>
              </a:solidFill>
            </a:endParaRPr>
          </a:p>
        </p:txBody>
      </p:sp>
      <p:sp>
        <p:nvSpPr>
          <p:cNvPr id="3" name="Content Placeholder 2"/>
          <p:cNvSpPr>
            <a:spLocks noGrp="1"/>
          </p:cNvSpPr>
          <p:nvPr>
            <p:ph sz="quarter" idx="1"/>
          </p:nvPr>
        </p:nvSpPr>
        <p:spPr>
          <a:xfrm>
            <a:off x="152400" y="1295400"/>
            <a:ext cx="8839200" cy="5486400"/>
          </a:xfrm>
        </p:spPr>
        <p:txBody>
          <a:bodyPr>
            <a:normAutofit lnSpcReduction="10000"/>
          </a:bodyPr>
          <a:lstStyle/>
          <a:p>
            <a:r>
              <a:rPr lang="en-US" sz="2400" b="1" dirty="0" smtClean="0"/>
              <a:t>Was a good man  (Job 1:1)</a:t>
            </a:r>
          </a:p>
          <a:p>
            <a:pPr lvl="1"/>
            <a:r>
              <a:rPr lang="en-US" dirty="0" smtClean="0"/>
              <a:t>Perfect (complete morally, undefiled, pious)</a:t>
            </a:r>
          </a:p>
          <a:p>
            <a:pPr lvl="1"/>
            <a:r>
              <a:rPr lang="en-US" dirty="0" smtClean="0"/>
              <a:t>Upright (straight, just)</a:t>
            </a:r>
          </a:p>
          <a:p>
            <a:pPr lvl="1"/>
            <a:r>
              <a:rPr lang="en-US" dirty="0" smtClean="0"/>
              <a:t>Eschewed evil (turned away, avoided)</a:t>
            </a:r>
          </a:p>
          <a:p>
            <a:pPr lvl="1"/>
            <a:r>
              <a:rPr lang="en-US" dirty="0" smtClean="0"/>
              <a:t>Feared God (respected and obeyed God)</a:t>
            </a:r>
          </a:p>
          <a:p>
            <a:endParaRPr lang="en-US" sz="2400" b="1" dirty="0" smtClean="0"/>
          </a:p>
          <a:p>
            <a:r>
              <a:rPr lang="en-US" sz="2400" b="1" dirty="0" smtClean="0"/>
              <a:t>Lost everything (Job 1:8-11)</a:t>
            </a:r>
          </a:p>
          <a:p>
            <a:pPr lvl="1"/>
            <a:r>
              <a:rPr lang="en-US" dirty="0" smtClean="0"/>
              <a:t>Possessions </a:t>
            </a:r>
            <a:r>
              <a:rPr lang="en-US" b="1" dirty="0" smtClean="0"/>
              <a:t>(Job 1:13-17)</a:t>
            </a:r>
            <a:endParaRPr lang="en-US" b="1" dirty="0"/>
          </a:p>
          <a:p>
            <a:pPr lvl="1"/>
            <a:r>
              <a:rPr lang="en-US" dirty="0" smtClean="0"/>
              <a:t>Children </a:t>
            </a:r>
            <a:r>
              <a:rPr lang="en-US" b="1" dirty="0" smtClean="0"/>
              <a:t>(Job 1:18-19)</a:t>
            </a:r>
            <a:endParaRPr lang="en-US" b="1" dirty="0"/>
          </a:p>
          <a:p>
            <a:pPr lvl="1"/>
            <a:r>
              <a:rPr lang="en-US" dirty="0" smtClean="0"/>
              <a:t>Wife </a:t>
            </a:r>
            <a:r>
              <a:rPr lang="en-US" b="1" dirty="0" smtClean="0"/>
              <a:t>(Job 2:9-10)</a:t>
            </a:r>
          </a:p>
          <a:p>
            <a:endParaRPr lang="en-US" sz="2400" b="1" dirty="0" smtClean="0"/>
          </a:p>
          <a:p>
            <a:r>
              <a:rPr lang="en-US" sz="2400" b="1" dirty="0" smtClean="0"/>
              <a:t>Bad things happen to good people</a:t>
            </a:r>
          </a:p>
          <a:p>
            <a:pPr lvl="1"/>
            <a:r>
              <a:rPr lang="en-US" dirty="0" smtClean="0"/>
              <a:t>When something bad happens to you it dose not mean that you have sinned</a:t>
            </a:r>
            <a:endParaRPr lang="en-US" dirty="0"/>
          </a:p>
          <a:p>
            <a:pPr lvl="1"/>
            <a:endParaRPr lang="en-US" dirty="0" smtClean="0"/>
          </a:p>
        </p:txBody>
      </p:sp>
    </p:spTree>
    <p:extLst>
      <p:ext uri="{BB962C8B-B14F-4D97-AF65-F5344CB8AC3E}">
        <p14:creationId xmlns:p14="http://schemas.microsoft.com/office/powerpoint/2010/main" val="630857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Job’s Wife</a:t>
            </a:r>
            <a:endParaRPr lang="en-US" dirty="0">
              <a:solidFill>
                <a:schemeClr val="tx1"/>
              </a:solidFill>
            </a:endParaRPr>
          </a:p>
        </p:txBody>
      </p:sp>
      <p:sp>
        <p:nvSpPr>
          <p:cNvPr id="3" name="Content Placeholder 2"/>
          <p:cNvSpPr>
            <a:spLocks noGrp="1"/>
          </p:cNvSpPr>
          <p:nvPr>
            <p:ph sz="quarter" idx="1"/>
          </p:nvPr>
        </p:nvSpPr>
        <p:spPr>
          <a:xfrm>
            <a:off x="76200" y="1447800"/>
            <a:ext cx="8991600" cy="5334000"/>
          </a:xfrm>
        </p:spPr>
        <p:txBody>
          <a:bodyPr>
            <a:normAutofit/>
          </a:bodyPr>
          <a:lstStyle/>
          <a:p>
            <a:r>
              <a:rPr lang="en-US" sz="2000" b="1" dirty="0" smtClean="0"/>
              <a:t>Told Job to curse God</a:t>
            </a:r>
          </a:p>
          <a:p>
            <a:pPr lvl="1"/>
            <a:r>
              <a:rPr lang="en-US" sz="2000" dirty="0" smtClean="0"/>
              <a:t>She did not have the proper respect for God</a:t>
            </a:r>
          </a:p>
          <a:p>
            <a:r>
              <a:rPr lang="en-US" sz="2000" b="1" dirty="0" smtClean="0"/>
              <a:t>Job told her that she was “speaking foolishly”</a:t>
            </a:r>
          </a:p>
          <a:p>
            <a:pPr lvl="1"/>
            <a:r>
              <a:rPr lang="en-US" sz="2000" dirty="0" smtClean="0"/>
              <a:t>Did not have the same faith</a:t>
            </a:r>
          </a:p>
          <a:p>
            <a:pPr lvl="1"/>
            <a:r>
              <a:rPr lang="en-US" sz="2000" dirty="0" smtClean="0"/>
              <a:t>To a degree she endorsed what Satan said</a:t>
            </a:r>
          </a:p>
          <a:p>
            <a:pPr lvl="1"/>
            <a:r>
              <a:rPr lang="en-US" sz="2000" dirty="0" smtClean="0"/>
              <a:t>She did not understand eternity</a:t>
            </a:r>
          </a:p>
          <a:p>
            <a:r>
              <a:rPr lang="en-US" sz="2000" dirty="0" smtClean="0"/>
              <a:t>Job did not understand what was happening to him----he thought that God gave him evil</a:t>
            </a:r>
          </a:p>
          <a:p>
            <a:r>
              <a:rPr lang="en-US" sz="2000" b="1" dirty="0" smtClean="0"/>
              <a:t>Everything respects and obeys God</a:t>
            </a:r>
          </a:p>
          <a:p>
            <a:pPr lvl="1"/>
            <a:r>
              <a:rPr lang="en-US" sz="2000" dirty="0" smtClean="0"/>
              <a:t>Nature----Animals-----Man does not!</a:t>
            </a:r>
          </a:p>
          <a:p>
            <a:pPr lvl="2"/>
            <a:r>
              <a:rPr lang="en-US" b="1" dirty="0"/>
              <a:t>Rev 15:4  </a:t>
            </a:r>
            <a:r>
              <a:rPr lang="en-US" dirty="0"/>
              <a:t>Who shall not fear thee, O Lord, and glorify thy name? for </a:t>
            </a:r>
            <a:r>
              <a:rPr lang="en-US" i="1" dirty="0"/>
              <a:t>thou</a:t>
            </a:r>
            <a:r>
              <a:rPr lang="en-US" dirty="0"/>
              <a:t> only </a:t>
            </a:r>
            <a:r>
              <a:rPr lang="en-US" i="1" dirty="0"/>
              <a:t>art</a:t>
            </a:r>
            <a:r>
              <a:rPr lang="en-US" dirty="0"/>
              <a:t> holy: for </a:t>
            </a:r>
            <a:r>
              <a:rPr lang="en-US" dirty="0" smtClean="0"/>
              <a:t>all </a:t>
            </a:r>
            <a:r>
              <a:rPr lang="en-US" dirty="0"/>
              <a:t>nations shall come and worship before thee; for thy judgments are made manifest. </a:t>
            </a:r>
            <a:endParaRPr lang="en-US" dirty="0" smtClean="0"/>
          </a:p>
          <a:p>
            <a:pPr lvl="2"/>
            <a:r>
              <a:rPr lang="en-US" b="1" dirty="0" err="1"/>
              <a:t>Jer</a:t>
            </a:r>
            <a:r>
              <a:rPr lang="en-US" b="1" dirty="0"/>
              <a:t> 10:7  </a:t>
            </a:r>
            <a:r>
              <a:rPr lang="en-US" dirty="0"/>
              <a:t>Who would not fear thee, O King of nations? for to thee doth it appertain: forasmuch as among all the wise </a:t>
            </a:r>
            <a:r>
              <a:rPr lang="en-US" i="1" dirty="0"/>
              <a:t>men</a:t>
            </a:r>
            <a:r>
              <a:rPr lang="en-US" dirty="0"/>
              <a:t> of the nations, and in all their kingdoms, </a:t>
            </a:r>
            <a:r>
              <a:rPr lang="en-US" i="1" dirty="0"/>
              <a:t>there is</a:t>
            </a:r>
            <a:r>
              <a:rPr lang="en-US" dirty="0"/>
              <a:t> none like unto thee. </a:t>
            </a:r>
          </a:p>
          <a:p>
            <a:endParaRPr lang="en-US" sz="2000" dirty="0" smtClean="0"/>
          </a:p>
        </p:txBody>
      </p:sp>
    </p:spTree>
    <p:extLst>
      <p:ext uri="{BB962C8B-B14F-4D97-AF65-F5344CB8AC3E}">
        <p14:creationId xmlns:p14="http://schemas.microsoft.com/office/powerpoint/2010/main" val="2045258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Speaking Foolishly</a:t>
            </a:r>
            <a:endParaRPr lang="en-US" dirty="0">
              <a:solidFill>
                <a:schemeClr val="tx1"/>
              </a:solidFill>
            </a:endParaRPr>
          </a:p>
        </p:txBody>
      </p:sp>
      <p:sp>
        <p:nvSpPr>
          <p:cNvPr id="3" name="Content Placeholder 2"/>
          <p:cNvSpPr>
            <a:spLocks noGrp="1"/>
          </p:cNvSpPr>
          <p:nvPr>
            <p:ph sz="quarter" idx="1"/>
          </p:nvPr>
        </p:nvSpPr>
        <p:spPr/>
        <p:txBody>
          <a:bodyPr/>
          <a:lstStyle/>
          <a:p>
            <a:endParaRPr lang="en-US" dirty="0" smtClean="0"/>
          </a:p>
          <a:p>
            <a:r>
              <a:rPr lang="en-US" b="1" dirty="0" smtClean="0"/>
              <a:t>When we do not believe in God</a:t>
            </a:r>
          </a:p>
          <a:p>
            <a:endParaRPr lang="en-US" b="1" dirty="0" smtClean="0"/>
          </a:p>
          <a:p>
            <a:r>
              <a:rPr lang="en-US" b="1" dirty="0" smtClean="0"/>
              <a:t>When we do not believe in Jesus</a:t>
            </a:r>
          </a:p>
          <a:p>
            <a:endParaRPr lang="en-US" b="1" dirty="0" smtClean="0"/>
          </a:p>
          <a:p>
            <a:r>
              <a:rPr lang="en-US" b="1" dirty="0" smtClean="0"/>
              <a:t>When we do not believe in the Bible</a:t>
            </a:r>
          </a:p>
          <a:p>
            <a:endParaRPr lang="en-US" b="1" dirty="0" smtClean="0"/>
          </a:p>
          <a:p>
            <a:r>
              <a:rPr lang="en-US" b="1" dirty="0" smtClean="0"/>
              <a:t>When we do not believe in Hel</a:t>
            </a:r>
            <a:r>
              <a:rPr lang="en-US" dirty="0" smtClean="0"/>
              <a:t>l</a:t>
            </a:r>
            <a:endParaRPr lang="en-US" dirty="0"/>
          </a:p>
        </p:txBody>
      </p:sp>
    </p:spTree>
    <p:extLst>
      <p:ext uri="{BB962C8B-B14F-4D97-AF65-F5344CB8AC3E}">
        <p14:creationId xmlns:p14="http://schemas.microsoft.com/office/powerpoint/2010/main" val="2711455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Not Believing in God</a:t>
            </a:r>
            <a:endParaRPr lang="en-US" dirty="0">
              <a:solidFill>
                <a:schemeClr val="tx1"/>
              </a:solidFill>
            </a:endParaRPr>
          </a:p>
        </p:txBody>
      </p:sp>
      <p:sp>
        <p:nvSpPr>
          <p:cNvPr id="3" name="Content Placeholder 2"/>
          <p:cNvSpPr>
            <a:spLocks noGrp="1"/>
          </p:cNvSpPr>
          <p:nvPr>
            <p:ph sz="quarter" idx="1"/>
          </p:nvPr>
        </p:nvSpPr>
        <p:spPr>
          <a:xfrm>
            <a:off x="76200" y="1600200"/>
            <a:ext cx="8991600" cy="5181600"/>
          </a:xfrm>
        </p:spPr>
        <p:txBody>
          <a:bodyPr>
            <a:normAutofit/>
          </a:bodyPr>
          <a:lstStyle/>
          <a:p>
            <a:r>
              <a:rPr lang="en-US" sz="2000" b="1" dirty="0"/>
              <a:t>Big Bang Theory</a:t>
            </a:r>
          </a:p>
          <a:p>
            <a:r>
              <a:rPr lang="en-US" sz="2000" b="1" dirty="0" smtClean="0">
                <a:solidFill>
                  <a:schemeClr val="tx1"/>
                </a:solidFill>
              </a:rPr>
              <a:t>God created the world</a:t>
            </a:r>
          </a:p>
          <a:p>
            <a:pPr lvl="1"/>
            <a:r>
              <a:rPr lang="en-US" sz="2000" b="1" dirty="0" smtClean="0">
                <a:solidFill>
                  <a:schemeClr val="tx1"/>
                </a:solidFill>
              </a:rPr>
              <a:t>Gen </a:t>
            </a:r>
            <a:r>
              <a:rPr lang="en-US" sz="2000" b="1" dirty="0">
                <a:solidFill>
                  <a:schemeClr val="tx1"/>
                </a:solidFill>
              </a:rPr>
              <a:t>1:1</a:t>
            </a:r>
            <a:r>
              <a:rPr lang="en-US" sz="2000" dirty="0">
                <a:solidFill>
                  <a:schemeClr val="tx1"/>
                </a:solidFill>
              </a:rPr>
              <a:t>  In the beginning God created the heaven and the </a:t>
            </a:r>
            <a:r>
              <a:rPr lang="en-US" sz="2000" dirty="0" smtClean="0">
                <a:solidFill>
                  <a:schemeClr val="tx1"/>
                </a:solidFill>
              </a:rPr>
              <a:t>earth</a:t>
            </a:r>
            <a:endParaRPr lang="en-US" sz="2000" dirty="0"/>
          </a:p>
          <a:p>
            <a:pPr lvl="1"/>
            <a:r>
              <a:rPr lang="en-US" sz="2000" b="1" dirty="0" err="1" smtClean="0">
                <a:solidFill>
                  <a:schemeClr val="tx1"/>
                </a:solidFill>
              </a:rPr>
              <a:t>Heb</a:t>
            </a:r>
            <a:r>
              <a:rPr lang="en-US" sz="2000" b="1" dirty="0" smtClean="0">
                <a:solidFill>
                  <a:schemeClr val="tx1"/>
                </a:solidFill>
              </a:rPr>
              <a:t> </a:t>
            </a:r>
            <a:r>
              <a:rPr lang="en-US" sz="2000" b="1" dirty="0">
                <a:solidFill>
                  <a:schemeClr val="tx1"/>
                </a:solidFill>
              </a:rPr>
              <a:t>11:3  </a:t>
            </a:r>
            <a:r>
              <a:rPr lang="en-US" sz="2000" dirty="0">
                <a:solidFill>
                  <a:schemeClr val="tx1"/>
                </a:solidFill>
              </a:rPr>
              <a:t>Through faith we understand that the worlds were framed by the word of God, so that things which are seen were not made of things which do appear. </a:t>
            </a:r>
            <a:endParaRPr lang="en-US" sz="2000" dirty="0" smtClean="0">
              <a:solidFill>
                <a:schemeClr val="tx1"/>
              </a:solidFill>
            </a:endParaRPr>
          </a:p>
          <a:p>
            <a:r>
              <a:rPr lang="en-US" sz="2000" b="1" dirty="0"/>
              <a:t>Evolution Theory</a:t>
            </a:r>
          </a:p>
          <a:p>
            <a:r>
              <a:rPr lang="en-US" sz="2000" b="1" dirty="0" smtClean="0"/>
              <a:t>God </a:t>
            </a:r>
            <a:r>
              <a:rPr lang="en-US" sz="2000" b="1" dirty="0"/>
              <a:t>created man</a:t>
            </a:r>
          </a:p>
          <a:p>
            <a:pPr lvl="1"/>
            <a:r>
              <a:rPr lang="en-US" sz="2000" b="1" dirty="0" smtClean="0">
                <a:solidFill>
                  <a:schemeClr val="tx1"/>
                </a:solidFill>
              </a:rPr>
              <a:t>Gen </a:t>
            </a:r>
            <a:r>
              <a:rPr lang="en-US" sz="2000" b="1" dirty="0">
                <a:solidFill>
                  <a:schemeClr val="tx1"/>
                </a:solidFill>
              </a:rPr>
              <a:t>1:26  </a:t>
            </a:r>
            <a:r>
              <a:rPr lang="en-US" sz="2000" dirty="0">
                <a:solidFill>
                  <a:schemeClr val="tx1"/>
                </a:solidFill>
              </a:rPr>
              <a:t>And God said, Let us make man in our image, after our likeness: and let them have dominion over the fish of the sea, and over the fowl of the air, and over the cattle, and over all the earth, and over every creeping thing that </a:t>
            </a:r>
            <a:r>
              <a:rPr lang="en-US" sz="2000" dirty="0" err="1">
                <a:solidFill>
                  <a:schemeClr val="tx1"/>
                </a:solidFill>
              </a:rPr>
              <a:t>creepeth</a:t>
            </a:r>
            <a:r>
              <a:rPr lang="en-US" sz="2000" dirty="0">
                <a:solidFill>
                  <a:schemeClr val="tx1"/>
                </a:solidFill>
              </a:rPr>
              <a:t> upon the earth. </a:t>
            </a:r>
            <a:endParaRPr lang="en-US" sz="2000" dirty="0" smtClean="0">
              <a:solidFill>
                <a:schemeClr val="tx1"/>
              </a:solidFill>
            </a:endParaRPr>
          </a:p>
          <a:p>
            <a:pPr lvl="1"/>
            <a:r>
              <a:rPr lang="en-US" sz="2000" b="1" dirty="0" smtClean="0">
                <a:solidFill>
                  <a:schemeClr val="tx1"/>
                </a:solidFill>
              </a:rPr>
              <a:t>Gen </a:t>
            </a:r>
            <a:r>
              <a:rPr lang="en-US" sz="2000" b="1" dirty="0">
                <a:solidFill>
                  <a:schemeClr val="tx1"/>
                </a:solidFill>
              </a:rPr>
              <a:t>1:27  </a:t>
            </a:r>
            <a:r>
              <a:rPr lang="en-US" sz="2000" dirty="0">
                <a:solidFill>
                  <a:schemeClr val="tx1"/>
                </a:solidFill>
              </a:rPr>
              <a:t>So God created man in his </a:t>
            </a:r>
            <a:r>
              <a:rPr lang="en-US" sz="2000" i="1" dirty="0">
                <a:solidFill>
                  <a:schemeClr val="tx1"/>
                </a:solidFill>
              </a:rPr>
              <a:t>own</a:t>
            </a:r>
            <a:r>
              <a:rPr lang="en-US" sz="2000" dirty="0">
                <a:solidFill>
                  <a:schemeClr val="tx1"/>
                </a:solidFill>
              </a:rPr>
              <a:t> image, in the image of God created he him; male and female created he them. </a:t>
            </a:r>
            <a:endParaRPr lang="en-US" sz="2000" dirty="0"/>
          </a:p>
          <a:p>
            <a:pPr lvl="1"/>
            <a:r>
              <a:rPr lang="en-US" sz="2000" b="1" dirty="0" smtClean="0">
                <a:solidFill>
                  <a:schemeClr val="tx1"/>
                </a:solidFill>
              </a:rPr>
              <a:t>Isa </a:t>
            </a:r>
            <a:r>
              <a:rPr lang="en-US" sz="2000" b="1" dirty="0">
                <a:solidFill>
                  <a:schemeClr val="tx1"/>
                </a:solidFill>
              </a:rPr>
              <a:t>45:12</a:t>
            </a:r>
            <a:r>
              <a:rPr lang="en-US" sz="2000" dirty="0">
                <a:solidFill>
                  <a:schemeClr val="tx1"/>
                </a:solidFill>
              </a:rPr>
              <a:t>  I have made the earth, and created man upon it: I, </a:t>
            </a:r>
            <a:r>
              <a:rPr lang="en-US" sz="2000" i="1" dirty="0">
                <a:solidFill>
                  <a:schemeClr val="tx1"/>
                </a:solidFill>
              </a:rPr>
              <a:t>even</a:t>
            </a:r>
            <a:r>
              <a:rPr lang="en-US" sz="2000" dirty="0">
                <a:solidFill>
                  <a:schemeClr val="tx1"/>
                </a:solidFill>
              </a:rPr>
              <a:t> my hands, have stretched out the heavens, and all their host have I commanded. </a:t>
            </a:r>
          </a:p>
          <a:p>
            <a:endParaRPr lang="en-US" sz="2000" dirty="0">
              <a:solidFill>
                <a:schemeClr val="tx1"/>
              </a:solidFill>
            </a:endParaRPr>
          </a:p>
        </p:txBody>
      </p:sp>
    </p:spTree>
    <p:extLst>
      <p:ext uri="{BB962C8B-B14F-4D97-AF65-F5344CB8AC3E}">
        <p14:creationId xmlns:p14="http://schemas.microsoft.com/office/powerpoint/2010/main" val="189547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Not Believing in Jesus</a:t>
            </a:r>
            <a:endParaRPr lang="en-US" dirty="0">
              <a:solidFill>
                <a:schemeClr val="tx1"/>
              </a:solidFill>
            </a:endParaRPr>
          </a:p>
        </p:txBody>
      </p:sp>
      <p:sp>
        <p:nvSpPr>
          <p:cNvPr id="3" name="Content Placeholder 2"/>
          <p:cNvSpPr>
            <a:spLocks noGrp="1"/>
          </p:cNvSpPr>
          <p:nvPr>
            <p:ph sz="quarter" idx="1"/>
          </p:nvPr>
        </p:nvSpPr>
        <p:spPr>
          <a:xfrm>
            <a:off x="76200" y="1447800"/>
            <a:ext cx="8991600" cy="5334000"/>
          </a:xfrm>
        </p:spPr>
        <p:txBody>
          <a:bodyPr>
            <a:noAutofit/>
          </a:bodyPr>
          <a:lstStyle/>
          <a:p>
            <a:r>
              <a:rPr lang="en-US" sz="2000" b="1" dirty="0" smtClean="0"/>
              <a:t>Jesus Christ is God</a:t>
            </a:r>
          </a:p>
          <a:p>
            <a:pPr lvl="1"/>
            <a:r>
              <a:rPr lang="en-US" sz="2000" b="1" dirty="0"/>
              <a:t>Joh 5:17  </a:t>
            </a:r>
            <a:r>
              <a:rPr lang="en-US" sz="2000" dirty="0"/>
              <a:t>But Jesus answered them, My Father </a:t>
            </a:r>
            <a:r>
              <a:rPr lang="en-US" sz="2000" dirty="0" err="1"/>
              <a:t>worketh</a:t>
            </a:r>
            <a:r>
              <a:rPr lang="en-US" sz="2000" dirty="0"/>
              <a:t> hitherto, and I work. </a:t>
            </a:r>
          </a:p>
          <a:p>
            <a:pPr lvl="1"/>
            <a:r>
              <a:rPr lang="en-US" sz="2000" b="1" dirty="0"/>
              <a:t>Joh 5:18  </a:t>
            </a:r>
            <a:r>
              <a:rPr lang="en-US" sz="2000" dirty="0"/>
              <a:t>Therefore the Jews sought the more to kill him, because he not only had broken the </a:t>
            </a:r>
            <a:r>
              <a:rPr lang="en-US" sz="2000" dirty="0" err="1"/>
              <a:t>sabbath</a:t>
            </a:r>
            <a:r>
              <a:rPr lang="en-US" sz="2000" u="sng" dirty="0"/>
              <a:t>, but said also that God was his Father, making himself equal with God. </a:t>
            </a:r>
            <a:endParaRPr lang="en-US" sz="2000" u="sng" dirty="0" smtClean="0"/>
          </a:p>
          <a:p>
            <a:r>
              <a:rPr lang="en-US" sz="2000" b="1" dirty="0" smtClean="0"/>
              <a:t>He was not a prophet only---He was not a good man only</a:t>
            </a:r>
          </a:p>
          <a:p>
            <a:pPr lvl="1"/>
            <a:r>
              <a:rPr lang="en-US" sz="2000" b="1" dirty="0" smtClean="0"/>
              <a:t>Phil 2:5-9</a:t>
            </a:r>
          </a:p>
          <a:p>
            <a:r>
              <a:rPr lang="en-US" sz="2000" b="1" dirty="0" smtClean="0"/>
              <a:t>Jesus Christ is the only Savior for mankind (</a:t>
            </a:r>
            <a:r>
              <a:rPr lang="en-US" sz="2000" b="1" dirty="0" err="1" smtClean="0"/>
              <a:t>Heb</a:t>
            </a:r>
            <a:r>
              <a:rPr lang="en-US" sz="2000" b="1" dirty="0" smtClean="0"/>
              <a:t> 10:26; </a:t>
            </a:r>
            <a:r>
              <a:rPr lang="en-US" sz="2000" b="1" dirty="0" err="1" smtClean="0"/>
              <a:t>Heb</a:t>
            </a:r>
            <a:r>
              <a:rPr lang="en-US" sz="2000" b="1" dirty="0" smtClean="0"/>
              <a:t> 9:27-28)</a:t>
            </a:r>
          </a:p>
          <a:p>
            <a:pPr lvl="1"/>
            <a:r>
              <a:rPr lang="en-US" sz="2000" b="1" dirty="0"/>
              <a:t>Joh 14:6  </a:t>
            </a:r>
            <a:r>
              <a:rPr lang="en-US" sz="2000" dirty="0"/>
              <a:t>Jesus </a:t>
            </a:r>
            <a:r>
              <a:rPr lang="en-US" sz="2000" dirty="0" err="1"/>
              <a:t>saith</a:t>
            </a:r>
            <a:r>
              <a:rPr lang="en-US" sz="2000" dirty="0"/>
              <a:t> unto him, </a:t>
            </a:r>
            <a:r>
              <a:rPr lang="en-US" sz="2000" u="sng" dirty="0"/>
              <a:t>I am the way</a:t>
            </a:r>
            <a:r>
              <a:rPr lang="en-US" sz="2000" dirty="0"/>
              <a:t>, the truth, and the life: no man cometh unto the Father, but by me. </a:t>
            </a:r>
            <a:endParaRPr lang="en-US" sz="2000" dirty="0" smtClean="0"/>
          </a:p>
          <a:p>
            <a:pPr lvl="1"/>
            <a:r>
              <a:rPr lang="en-US" sz="2000" b="1" dirty="0" smtClean="0"/>
              <a:t>Joh </a:t>
            </a:r>
            <a:r>
              <a:rPr lang="en-US" sz="2000" b="1" dirty="0"/>
              <a:t>6:51  </a:t>
            </a:r>
            <a:r>
              <a:rPr lang="en-US" sz="2000" u="sng" dirty="0"/>
              <a:t>I am the living bread which came down from heaven</a:t>
            </a:r>
            <a:r>
              <a:rPr lang="en-US" sz="2000" dirty="0"/>
              <a:t>: if any man eat of this bread, </a:t>
            </a:r>
            <a:r>
              <a:rPr lang="en-US" sz="2000" u="sng" dirty="0"/>
              <a:t>he shall live for ever</a:t>
            </a:r>
            <a:r>
              <a:rPr lang="en-US" sz="2000" dirty="0"/>
              <a:t>: </a:t>
            </a:r>
            <a:endParaRPr lang="en-US" sz="2000" dirty="0" smtClean="0"/>
          </a:p>
          <a:p>
            <a:r>
              <a:rPr lang="en-US" sz="2000" b="1" dirty="0" smtClean="0"/>
              <a:t>No man can save us from our sins</a:t>
            </a:r>
          </a:p>
          <a:p>
            <a:pPr lvl="1"/>
            <a:r>
              <a:rPr lang="en-US" sz="2000" b="1" dirty="0" smtClean="0"/>
              <a:t>Joh 20:30-31</a:t>
            </a:r>
            <a:endParaRPr lang="en-US" sz="2000" dirty="0"/>
          </a:p>
        </p:txBody>
      </p:sp>
    </p:spTree>
    <p:extLst>
      <p:ext uri="{BB962C8B-B14F-4D97-AF65-F5344CB8AC3E}">
        <p14:creationId xmlns:p14="http://schemas.microsoft.com/office/powerpoint/2010/main" val="199499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Not Believing in the Bible</a:t>
            </a:r>
            <a:endParaRPr lang="en-US" dirty="0">
              <a:solidFill>
                <a:schemeClr val="tx1"/>
              </a:solidFill>
            </a:endParaRPr>
          </a:p>
        </p:txBody>
      </p:sp>
      <p:sp>
        <p:nvSpPr>
          <p:cNvPr id="3" name="Content Placeholder 2"/>
          <p:cNvSpPr>
            <a:spLocks noGrp="1"/>
          </p:cNvSpPr>
          <p:nvPr>
            <p:ph sz="quarter" idx="1"/>
          </p:nvPr>
        </p:nvSpPr>
        <p:spPr>
          <a:xfrm>
            <a:off x="76200" y="1447800"/>
            <a:ext cx="8991600" cy="5334000"/>
          </a:xfrm>
        </p:spPr>
        <p:txBody>
          <a:bodyPr>
            <a:noAutofit/>
          </a:bodyPr>
          <a:lstStyle/>
          <a:p>
            <a:r>
              <a:rPr lang="en-US" sz="2000" b="1" dirty="0" smtClean="0"/>
              <a:t>The Bible is inspired by God</a:t>
            </a:r>
          </a:p>
          <a:p>
            <a:pPr lvl="1"/>
            <a:r>
              <a:rPr lang="en-US" sz="2000" b="1" dirty="0" smtClean="0"/>
              <a:t>2Ti 3:16-17</a:t>
            </a:r>
          </a:p>
          <a:p>
            <a:r>
              <a:rPr lang="en-US" sz="2000" b="1" dirty="0" smtClean="0"/>
              <a:t>The Bible contains all truth about everything</a:t>
            </a:r>
          </a:p>
          <a:p>
            <a:pPr lvl="1"/>
            <a:r>
              <a:rPr lang="en-US" sz="2000" b="1" dirty="0"/>
              <a:t>Joh 16:13  </a:t>
            </a:r>
            <a:r>
              <a:rPr lang="en-US" sz="2000" dirty="0"/>
              <a:t>Howbeit when he, the Spirit of truth, is come</a:t>
            </a:r>
            <a:r>
              <a:rPr lang="en-US" sz="2000" u="sng" dirty="0"/>
              <a:t>, he will guide you into all truth</a:t>
            </a:r>
            <a:r>
              <a:rPr lang="en-US" sz="2000" dirty="0"/>
              <a:t>: for he shall not speak of himself; but whatsoever he shall hear, </a:t>
            </a:r>
            <a:r>
              <a:rPr lang="en-US" sz="2000" i="1" dirty="0"/>
              <a:t>that</a:t>
            </a:r>
            <a:r>
              <a:rPr lang="en-US" sz="2000" dirty="0"/>
              <a:t> shall he speak: and he will </a:t>
            </a:r>
            <a:r>
              <a:rPr lang="en-US" sz="2000" dirty="0" err="1"/>
              <a:t>shew</a:t>
            </a:r>
            <a:r>
              <a:rPr lang="en-US" sz="2000" dirty="0"/>
              <a:t> you things to come. </a:t>
            </a:r>
          </a:p>
          <a:p>
            <a:r>
              <a:rPr lang="en-US" sz="2000" b="1" dirty="0" smtClean="0"/>
              <a:t>The Bible is a universal objective standard for all of mankind</a:t>
            </a:r>
          </a:p>
          <a:p>
            <a:pPr lvl="1"/>
            <a:r>
              <a:rPr lang="en-US" sz="2000" b="1" dirty="0" smtClean="0"/>
              <a:t>Moral behavior</a:t>
            </a:r>
          </a:p>
          <a:p>
            <a:pPr lvl="2"/>
            <a:r>
              <a:rPr lang="en-US" b="1" dirty="0"/>
              <a:t>1Co 6:19  </a:t>
            </a:r>
            <a:r>
              <a:rPr lang="en-US" dirty="0"/>
              <a:t>What? know ye not that your body is the temple of the Holy Ghost </a:t>
            </a:r>
            <a:r>
              <a:rPr lang="en-US" i="1" dirty="0"/>
              <a:t>which is</a:t>
            </a:r>
            <a:r>
              <a:rPr lang="en-US" dirty="0"/>
              <a:t> in you, which ye have of God, </a:t>
            </a:r>
            <a:r>
              <a:rPr lang="en-US" u="sng" dirty="0"/>
              <a:t>and ye are not your own?</a:t>
            </a:r>
            <a:r>
              <a:rPr lang="en-US" dirty="0"/>
              <a:t> </a:t>
            </a:r>
          </a:p>
          <a:p>
            <a:pPr lvl="1"/>
            <a:r>
              <a:rPr lang="en-US" sz="2000" b="1" dirty="0" smtClean="0"/>
              <a:t>Way of worship</a:t>
            </a:r>
          </a:p>
          <a:p>
            <a:pPr lvl="2"/>
            <a:r>
              <a:rPr lang="en-US" b="1" dirty="0"/>
              <a:t>Col 3:17  </a:t>
            </a:r>
            <a:r>
              <a:rPr lang="en-US" dirty="0"/>
              <a:t>And whatsoever ye do in word or deed, </a:t>
            </a:r>
            <a:r>
              <a:rPr lang="en-US" i="1" u="sng" dirty="0"/>
              <a:t>do</a:t>
            </a:r>
            <a:r>
              <a:rPr lang="en-US" u="sng" dirty="0"/>
              <a:t> all in the name of the Lord Jesus</a:t>
            </a:r>
            <a:r>
              <a:rPr lang="en-US" dirty="0"/>
              <a:t>, giving thanks to God and the Father by him. </a:t>
            </a:r>
          </a:p>
          <a:p>
            <a:pPr lvl="1"/>
            <a:r>
              <a:rPr lang="en-US" sz="2000" b="1" dirty="0" smtClean="0"/>
              <a:t>Way of salvation</a:t>
            </a:r>
          </a:p>
          <a:p>
            <a:pPr lvl="2"/>
            <a:r>
              <a:rPr lang="en-US" b="1" dirty="0" err="1"/>
              <a:t>Heb</a:t>
            </a:r>
            <a:r>
              <a:rPr lang="en-US" b="1" dirty="0"/>
              <a:t> </a:t>
            </a:r>
            <a:r>
              <a:rPr lang="en-US" b="1" dirty="0" smtClean="0"/>
              <a:t>5:9</a:t>
            </a:r>
            <a:endParaRPr lang="en-US" dirty="0"/>
          </a:p>
        </p:txBody>
      </p:sp>
    </p:spTree>
    <p:extLst>
      <p:ext uri="{BB962C8B-B14F-4D97-AF65-F5344CB8AC3E}">
        <p14:creationId xmlns:p14="http://schemas.microsoft.com/office/powerpoint/2010/main" val="90021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Not Believing in Hell</a:t>
            </a:r>
            <a:endParaRPr lang="en-US" dirty="0">
              <a:solidFill>
                <a:schemeClr val="tx1"/>
              </a:solidFill>
            </a:endParaRPr>
          </a:p>
        </p:txBody>
      </p:sp>
      <p:sp>
        <p:nvSpPr>
          <p:cNvPr id="3" name="Content Placeholder 2"/>
          <p:cNvSpPr>
            <a:spLocks noGrp="1"/>
          </p:cNvSpPr>
          <p:nvPr>
            <p:ph sz="quarter" idx="1"/>
          </p:nvPr>
        </p:nvSpPr>
        <p:spPr>
          <a:xfrm>
            <a:off x="76200" y="1447800"/>
            <a:ext cx="8991600" cy="5334000"/>
          </a:xfrm>
        </p:spPr>
        <p:txBody>
          <a:bodyPr>
            <a:normAutofit/>
          </a:bodyPr>
          <a:lstStyle/>
          <a:p>
            <a:r>
              <a:rPr lang="en-US" sz="2000" b="1" dirty="0" smtClean="0"/>
              <a:t>Hell is a literal place</a:t>
            </a:r>
          </a:p>
          <a:p>
            <a:pPr lvl="1"/>
            <a:r>
              <a:rPr lang="en-US" sz="2000" b="1" dirty="0" smtClean="0"/>
              <a:t>Not in the mind</a:t>
            </a:r>
          </a:p>
          <a:p>
            <a:pPr lvl="1"/>
            <a:r>
              <a:rPr lang="en-US" sz="2000" b="1" dirty="0" smtClean="0"/>
              <a:t>2Pe </a:t>
            </a:r>
            <a:r>
              <a:rPr lang="en-US" sz="2000" b="1" dirty="0"/>
              <a:t>2:4</a:t>
            </a:r>
            <a:r>
              <a:rPr lang="en-US" sz="2000" dirty="0"/>
              <a:t>  For if God spared not the angels that sinned, but cast </a:t>
            </a:r>
            <a:r>
              <a:rPr lang="en-US" sz="2000" i="1" dirty="0"/>
              <a:t>them</a:t>
            </a:r>
            <a:r>
              <a:rPr lang="en-US" sz="2000" dirty="0"/>
              <a:t> down to hell, and delivered </a:t>
            </a:r>
            <a:r>
              <a:rPr lang="en-US" sz="2000" i="1" dirty="0"/>
              <a:t>them</a:t>
            </a:r>
            <a:r>
              <a:rPr lang="en-US" sz="2000" dirty="0"/>
              <a:t> into chains of darkness, to be reserved unto judgment; </a:t>
            </a:r>
          </a:p>
          <a:p>
            <a:r>
              <a:rPr lang="en-US" sz="2000" b="1" dirty="0" smtClean="0"/>
              <a:t>Hell is a place were you do not want to go</a:t>
            </a:r>
          </a:p>
          <a:p>
            <a:pPr lvl="1"/>
            <a:r>
              <a:rPr lang="en-US" sz="2000" b="1" dirty="0" smtClean="0"/>
              <a:t>Movie characters quote “I’ll see you in Hell”</a:t>
            </a:r>
          </a:p>
          <a:p>
            <a:pPr lvl="1"/>
            <a:r>
              <a:rPr lang="en-US" sz="2000" b="1" dirty="0" smtClean="0"/>
              <a:t>Mar </a:t>
            </a:r>
            <a:r>
              <a:rPr lang="en-US" sz="2000" b="1" dirty="0"/>
              <a:t>9:45  </a:t>
            </a:r>
            <a:r>
              <a:rPr lang="en-US" sz="2000" dirty="0"/>
              <a:t>And if thy foot offend thee, cut it off: it is better for thee to enter halt into life, than having two feet to be cast into hell, into the fire that never shall be quenched: </a:t>
            </a:r>
          </a:p>
          <a:p>
            <a:pPr lvl="1"/>
            <a:r>
              <a:rPr lang="en-US" sz="2000" b="1" dirty="0"/>
              <a:t>Mar 9:46  </a:t>
            </a:r>
            <a:r>
              <a:rPr lang="en-US" sz="2000" dirty="0"/>
              <a:t>Where their worm </a:t>
            </a:r>
            <a:r>
              <a:rPr lang="en-US" sz="2000" dirty="0" err="1"/>
              <a:t>dieth</a:t>
            </a:r>
            <a:r>
              <a:rPr lang="en-US" sz="2000" dirty="0"/>
              <a:t> not, and the fire is not quenched. </a:t>
            </a:r>
          </a:p>
          <a:p>
            <a:r>
              <a:rPr lang="en-US" sz="2000" b="1" dirty="0" smtClean="0"/>
              <a:t>Hell is a place were God will punish the wicked eternally</a:t>
            </a:r>
          </a:p>
          <a:p>
            <a:pPr lvl="1"/>
            <a:r>
              <a:rPr lang="en-US" sz="2000" b="1" dirty="0" smtClean="0"/>
              <a:t>The wicked will not be annihilated</a:t>
            </a:r>
          </a:p>
          <a:p>
            <a:pPr lvl="1"/>
            <a:r>
              <a:rPr lang="en-US" sz="2000" b="1" dirty="0" smtClean="0"/>
              <a:t>Mat </a:t>
            </a:r>
            <a:r>
              <a:rPr lang="en-US" sz="2000" b="1" dirty="0"/>
              <a:t>25:46  </a:t>
            </a:r>
            <a:r>
              <a:rPr lang="en-US" sz="2000" dirty="0"/>
              <a:t>And these shall go away into everlasting punishment: but the righteous into life eternal. </a:t>
            </a:r>
          </a:p>
          <a:p>
            <a:endParaRPr lang="en-US" sz="2000" b="1" dirty="0"/>
          </a:p>
        </p:txBody>
      </p:sp>
    </p:spTree>
    <p:extLst>
      <p:ext uri="{BB962C8B-B14F-4D97-AF65-F5344CB8AC3E}">
        <p14:creationId xmlns:p14="http://schemas.microsoft.com/office/powerpoint/2010/main" val="248208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Have you spoken foolishly?</a:t>
            </a:r>
            <a:endParaRPr lang="en-US" dirty="0">
              <a:solidFill>
                <a:schemeClr val="tx1"/>
              </a:solidFill>
            </a:endParaRPr>
          </a:p>
        </p:txBody>
      </p:sp>
      <p:sp>
        <p:nvSpPr>
          <p:cNvPr id="3" name="Content Placeholder 2"/>
          <p:cNvSpPr>
            <a:spLocks noGrp="1"/>
          </p:cNvSpPr>
          <p:nvPr>
            <p:ph sz="quarter" idx="1"/>
          </p:nvPr>
        </p:nvSpPr>
        <p:spPr>
          <a:xfrm>
            <a:off x="76200" y="1447800"/>
            <a:ext cx="8991600" cy="5334000"/>
          </a:xfrm>
        </p:spPr>
        <p:txBody>
          <a:bodyPr>
            <a:normAutofit/>
          </a:bodyPr>
          <a:lstStyle/>
          <a:p>
            <a:r>
              <a:rPr lang="en-US" sz="2000" b="1" dirty="0" smtClean="0"/>
              <a:t>About God </a:t>
            </a:r>
          </a:p>
          <a:p>
            <a:pPr lvl="1"/>
            <a:r>
              <a:rPr lang="en-US" sz="2000" b="1" dirty="0" err="1"/>
              <a:t>Psa</a:t>
            </a:r>
            <a:r>
              <a:rPr lang="en-US" sz="2000" b="1" dirty="0"/>
              <a:t> 14:1</a:t>
            </a:r>
            <a:r>
              <a:rPr lang="en-US" sz="2000" dirty="0"/>
              <a:t>  </a:t>
            </a:r>
            <a:r>
              <a:rPr lang="en-US" sz="2000" dirty="0" smtClean="0"/>
              <a:t>The </a:t>
            </a:r>
            <a:r>
              <a:rPr lang="en-US" sz="2000" dirty="0"/>
              <a:t>fool hath said in his heart, </a:t>
            </a:r>
            <a:r>
              <a:rPr lang="en-US" sz="2000" i="1" dirty="0"/>
              <a:t>There is</a:t>
            </a:r>
            <a:r>
              <a:rPr lang="en-US" sz="2000" dirty="0"/>
              <a:t> no God. </a:t>
            </a:r>
            <a:endParaRPr lang="en-US" sz="2000" dirty="0" smtClean="0"/>
          </a:p>
          <a:p>
            <a:r>
              <a:rPr lang="en-US" sz="2000" b="1" dirty="0" smtClean="0"/>
              <a:t>About Jesus</a:t>
            </a:r>
          </a:p>
          <a:p>
            <a:pPr lvl="1"/>
            <a:r>
              <a:rPr lang="en-US" sz="2000" b="1" dirty="0"/>
              <a:t>Joh 8:24  </a:t>
            </a:r>
            <a:r>
              <a:rPr lang="en-US" sz="2000" dirty="0"/>
              <a:t>I said therefore unto you, that ye shall die in your sins: for if ye believe not that I am </a:t>
            </a:r>
            <a:r>
              <a:rPr lang="en-US" sz="2000" i="1" dirty="0"/>
              <a:t>he,</a:t>
            </a:r>
            <a:r>
              <a:rPr lang="en-US" sz="2000" dirty="0"/>
              <a:t> ye shall die in your sins. </a:t>
            </a:r>
          </a:p>
          <a:p>
            <a:r>
              <a:rPr lang="en-US" sz="2000" b="1" dirty="0" smtClean="0"/>
              <a:t>About the Bible</a:t>
            </a:r>
          </a:p>
          <a:p>
            <a:pPr lvl="1"/>
            <a:r>
              <a:rPr lang="en-US" sz="2000" b="1" dirty="0"/>
              <a:t>Joh 12:48  </a:t>
            </a:r>
            <a:r>
              <a:rPr lang="en-US" sz="2000" dirty="0"/>
              <a:t>He that </a:t>
            </a:r>
            <a:r>
              <a:rPr lang="en-US" sz="2000" dirty="0" err="1"/>
              <a:t>rejecteth</a:t>
            </a:r>
            <a:r>
              <a:rPr lang="en-US" sz="2000" dirty="0"/>
              <a:t> me, and </a:t>
            </a:r>
            <a:r>
              <a:rPr lang="en-US" sz="2000" dirty="0" err="1"/>
              <a:t>receiveth</a:t>
            </a:r>
            <a:r>
              <a:rPr lang="en-US" sz="2000" dirty="0"/>
              <a:t> not my words, hath one that </a:t>
            </a:r>
            <a:r>
              <a:rPr lang="en-US" sz="2000" dirty="0" err="1"/>
              <a:t>judgeth</a:t>
            </a:r>
            <a:r>
              <a:rPr lang="en-US" sz="2000" dirty="0"/>
              <a:t> him: the word that I have spoken, the same shall judge him in the last day. </a:t>
            </a:r>
          </a:p>
          <a:p>
            <a:r>
              <a:rPr lang="en-US" sz="2000" b="1" dirty="0" smtClean="0"/>
              <a:t>About Hell</a:t>
            </a:r>
          </a:p>
          <a:p>
            <a:pPr lvl="1"/>
            <a:r>
              <a:rPr lang="en-US" sz="2000" b="1" dirty="0"/>
              <a:t>Mat 25:41</a:t>
            </a:r>
            <a:r>
              <a:rPr lang="en-US" sz="2000" dirty="0"/>
              <a:t>  Then shall he say also unto them on the left hand, Depart from me, ye cursed, into everlasting fire, prepared for the devil and his angels: </a:t>
            </a:r>
            <a:endParaRPr lang="en-US" sz="2000" dirty="0" smtClean="0"/>
          </a:p>
          <a:p>
            <a:r>
              <a:rPr lang="en-US" sz="2000" b="1" dirty="0" smtClean="0"/>
              <a:t>Our lives speak to one another</a:t>
            </a:r>
          </a:p>
          <a:p>
            <a:pPr lvl="1"/>
            <a:r>
              <a:rPr lang="en-US" sz="2000" b="1" dirty="0" smtClean="0"/>
              <a:t>1Ti </a:t>
            </a:r>
            <a:r>
              <a:rPr lang="en-US" sz="2000" b="1" dirty="0"/>
              <a:t>4:12  </a:t>
            </a:r>
            <a:r>
              <a:rPr lang="en-US" sz="2000" dirty="0"/>
              <a:t>Let no man despise thy youth; but be thou an example of the believers, in word, in conversation, in charity, in spirit, in faith, in purity. </a:t>
            </a:r>
            <a:endParaRPr lang="en-US" sz="2000" dirty="0" smtClean="0"/>
          </a:p>
          <a:p>
            <a:r>
              <a:rPr lang="en-US" sz="2000" b="1" dirty="0" smtClean="0"/>
              <a:t>Matt 7:24-27</a:t>
            </a:r>
          </a:p>
          <a:p>
            <a:pPr lvl="1"/>
            <a:endParaRPr lang="en-US" sz="2000" dirty="0"/>
          </a:p>
          <a:p>
            <a:endParaRPr lang="en-US" sz="2000" dirty="0" smtClean="0"/>
          </a:p>
          <a:p>
            <a:endParaRPr lang="en-US" sz="2000" dirty="0"/>
          </a:p>
        </p:txBody>
      </p:sp>
    </p:spTree>
    <p:extLst>
      <p:ext uri="{BB962C8B-B14F-4D97-AF65-F5344CB8AC3E}">
        <p14:creationId xmlns:p14="http://schemas.microsoft.com/office/powerpoint/2010/main" val="228497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534</TotalTime>
  <Words>1101</Words>
  <Application>Microsoft Office PowerPoint</Application>
  <PresentationFormat>On-screen Show (4:3)</PresentationFormat>
  <Paragraphs>94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 Speaking Foolishly  Job 2:9-10  </vt:lpstr>
      <vt:lpstr>Job</vt:lpstr>
      <vt:lpstr>Job’s Wife</vt:lpstr>
      <vt:lpstr>Speaking Foolishly</vt:lpstr>
      <vt:lpstr>Not Believing in God</vt:lpstr>
      <vt:lpstr>Not Believing in Jesus</vt:lpstr>
      <vt:lpstr>Not Believing in the Bible</vt:lpstr>
      <vt:lpstr>Not Believing in Hell</vt:lpstr>
      <vt:lpstr>Have you spoken foolishly?</vt:lpstr>
      <vt:lpstr> Speaking Foolishly  Job 2:9-10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Speaking Foolishly  Job 2:9-10</dc:title>
  <dc:creator>The Williams Family</dc:creator>
  <cp:lastModifiedBy>Owner</cp:lastModifiedBy>
  <cp:revision>15</cp:revision>
  <dcterms:created xsi:type="dcterms:W3CDTF">2011-02-26T21:34:48Z</dcterms:created>
  <dcterms:modified xsi:type="dcterms:W3CDTF">2011-02-28T15:44:21Z</dcterms:modified>
</cp:coreProperties>
</file>